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579" r:id="rId3"/>
    <p:sldId id="617" r:id="rId4"/>
    <p:sldId id="598" r:id="rId5"/>
    <p:sldId id="616" r:id="rId6"/>
    <p:sldId id="619" r:id="rId7"/>
    <p:sldId id="622" r:id="rId8"/>
    <p:sldId id="618" r:id="rId9"/>
    <p:sldId id="608" r:id="rId10"/>
    <p:sldId id="620" r:id="rId11"/>
    <p:sldId id="615" r:id="rId12"/>
    <p:sldId id="61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BD8EED-ED6C-45CF-8C44-EEB5ECD34573}" v="207" dt="2025-01-07T09:45:15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1" autoAdjust="0"/>
    <p:restoredTop sz="96352" autoAdjust="0"/>
  </p:normalViewPr>
  <p:slideViewPr>
    <p:cSldViewPr snapToGrid="0">
      <p:cViewPr varScale="1">
        <p:scale>
          <a:sx n="91" d="100"/>
          <a:sy n="91" d="100"/>
        </p:scale>
        <p:origin x="76" y="388"/>
      </p:cViewPr>
      <p:guideLst/>
    </p:cSldViewPr>
  </p:slideViewPr>
  <p:outlineViewPr>
    <p:cViewPr>
      <p:scale>
        <a:sx n="33" d="100"/>
        <a:sy n="33" d="100"/>
      </p:scale>
      <p:origin x="0" y="-9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ari, Shair" userId="9cd8286b-29ac-44f1-bef1-3aa065f32b13" providerId="ADAL" clId="{69BD8EED-ED6C-45CF-8C44-EEB5ECD34573}"/>
    <pc:docChg chg="undo custSel addSld delSld modSld sldOrd">
      <pc:chgData name="Nazari, Shair" userId="9cd8286b-29ac-44f1-bef1-3aa065f32b13" providerId="ADAL" clId="{69BD8EED-ED6C-45CF-8C44-EEB5ECD34573}" dt="2025-01-07T10:02:41.367" v="675" actId="47"/>
      <pc:docMkLst>
        <pc:docMk/>
      </pc:docMkLst>
      <pc:sldChg chg="delSp modSp mod">
        <pc:chgData name="Nazari, Shair" userId="9cd8286b-29ac-44f1-bef1-3aa065f32b13" providerId="ADAL" clId="{69BD8EED-ED6C-45CF-8C44-EEB5ECD34573}" dt="2025-01-07T08:48:36.278" v="153" actId="478"/>
        <pc:sldMkLst>
          <pc:docMk/>
          <pc:sldMk cId="2253041244" sldId="579"/>
        </pc:sldMkLst>
        <pc:spChg chg="mod">
          <ac:chgData name="Nazari, Shair" userId="9cd8286b-29ac-44f1-bef1-3aa065f32b13" providerId="ADAL" clId="{69BD8EED-ED6C-45CF-8C44-EEB5ECD34573}" dt="2025-01-07T08:48:31.997" v="152" actId="20577"/>
          <ac:spMkLst>
            <pc:docMk/>
            <pc:sldMk cId="2253041244" sldId="579"/>
            <ac:spMk id="2" creationId="{27E19B76-09F0-4F72-B791-6B2D7C535448}"/>
          </ac:spMkLst>
        </pc:spChg>
        <pc:spChg chg="del mod">
          <ac:chgData name="Nazari, Shair" userId="9cd8286b-29ac-44f1-bef1-3aa065f32b13" providerId="ADAL" clId="{69BD8EED-ED6C-45CF-8C44-EEB5ECD34573}" dt="2025-01-07T08:48:36.278" v="153" actId="478"/>
          <ac:spMkLst>
            <pc:docMk/>
            <pc:sldMk cId="2253041244" sldId="579"/>
            <ac:spMk id="3" creationId="{DF35D91E-5A2E-E334-D9C0-46C1E9FFEB52}"/>
          </ac:spMkLst>
        </pc:spChg>
      </pc:sldChg>
      <pc:sldChg chg="del">
        <pc:chgData name="Nazari, Shair" userId="9cd8286b-29ac-44f1-bef1-3aa065f32b13" providerId="ADAL" clId="{69BD8EED-ED6C-45CF-8C44-EEB5ECD34573}" dt="2025-01-07T10:02:41.367" v="675" actId="47"/>
        <pc:sldMkLst>
          <pc:docMk/>
          <pc:sldMk cId="3152811306" sldId="580"/>
        </pc:sldMkLst>
      </pc:sldChg>
      <pc:sldChg chg="modSp mod">
        <pc:chgData name="Nazari, Shair" userId="9cd8286b-29ac-44f1-bef1-3aa065f32b13" providerId="ADAL" clId="{69BD8EED-ED6C-45CF-8C44-EEB5ECD34573}" dt="2025-01-07T08:49:38.184" v="182" actId="20577"/>
        <pc:sldMkLst>
          <pc:docMk/>
          <pc:sldMk cId="1572870926" sldId="598"/>
        </pc:sldMkLst>
        <pc:spChg chg="mod">
          <ac:chgData name="Nazari, Shair" userId="9cd8286b-29ac-44f1-bef1-3aa065f32b13" providerId="ADAL" clId="{69BD8EED-ED6C-45CF-8C44-EEB5ECD34573}" dt="2025-01-07T08:49:38.184" v="182" actId="20577"/>
          <ac:spMkLst>
            <pc:docMk/>
            <pc:sldMk cId="1572870926" sldId="598"/>
            <ac:spMk id="3" creationId="{03E4576A-9AD7-4630-BEF4-E3AA64752F5B}"/>
          </ac:spMkLst>
        </pc:spChg>
      </pc:sldChg>
      <pc:sldChg chg="del">
        <pc:chgData name="Nazari, Shair" userId="9cd8286b-29ac-44f1-bef1-3aa065f32b13" providerId="ADAL" clId="{69BD8EED-ED6C-45CF-8C44-EEB5ECD34573}" dt="2025-01-07T09:47:09.706" v="658" actId="47"/>
        <pc:sldMkLst>
          <pc:docMk/>
          <pc:sldMk cId="568294310" sldId="604"/>
        </pc:sldMkLst>
      </pc:sldChg>
      <pc:sldChg chg="del">
        <pc:chgData name="Nazari, Shair" userId="9cd8286b-29ac-44f1-bef1-3aa065f32b13" providerId="ADAL" clId="{69BD8EED-ED6C-45CF-8C44-EEB5ECD34573}" dt="2025-01-07T09:47:14.443" v="659" actId="47"/>
        <pc:sldMkLst>
          <pc:docMk/>
          <pc:sldMk cId="2043551882" sldId="606"/>
        </pc:sldMkLst>
      </pc:sldChg>
      <pc:sldChg chg="delSp mod ord">
        <pc:chgData name="Nazari, Shair" userId="9cd8286b-29ac-44f1-bef1-3aa065f32b13" providerId="ADAL" clId="{69BD8EED-ED6C-45CF-8C44-EEB5ECD34573}" dt="2025-01-07T09:46:21.692" v="657" actId="478"/>
        <pc:sldMkLst>
          <pc:docMk/>
          <pc:sldMk cId="1258179616" sldId="608"/>
        </pc:sldMkLst>
        <pc:spChg chg="del">
          <ac:chgData name="Nazari, Shair" userId="9cd8286b-29ac-44f1-bef1-3aa065f32b13" providerId="ADAL" clId="{69BD8EED-ED6C-45CF-8C44-EEB5ECD34573}" dt="2025-01-07T09:46:21.692" v="657" actId="478"/>
          <ac:spMkLst>
            <pc:docMk/>
            <pc:sldMk cId="1258179616" sldId="608"/>
            <ac:spMk id="6" creationId="{5182197C-DBCF-86A5-E4F4-79BF76D56A1C}"/>
          </ac:spMkLst>
        </pc:spChg>
      </pc:sldChg>
      <pc:sldChg chg="addSp delSp modSp mod">
        <pc:chgData name="Nazari, Shair" userId="9cd8286b-29ac-44f1-bef1-3aa065f32b13" providerId="ADAL" clId="{69BD8EED-ED6C-45CF-8C44-EEB5ECD34573}" dt="2025-01-07T10:01:49.242" v="674" actId="1076"/>
        <pc:sldMkLst>
          <pc:docMk/>
          <pc:sldMk cId="3497683129" sldId="617"/>
        </pc:sldMkLst>
        <pc:spChg chg="mod">
          <ac:chgData name="Nazari, Shair" userId="9cd8286b-29ac-44f1-bef1-3aa065f32b13" providerId="ADAL" clId="{69BD8EED-ED6C-45CF-8C44-EEB5ECD34573}" dt="2025-01-07T10:01:33.506" v="669" actId="20577"/>
          <ac:spMkLst>
            <pc:docMk/>
            <pc:sldMk cId="3497683129" sldId="617"/>
            <ac:spMk id="2" creationId="{00000000-0000-0000-0000-000000000000}"/>
          </ac:spMkLst>
        </pc:spChg>
        <pc:picChg chg="add mod">
          <ac:chgData name="Nazari, Shair" userId="9cd8286b-29ac-44f1-bef1-3aa065f32b13" providerId="ADAL" clId="{69BD8EED-ED6C-45CF-8C44-EEB5ECD34573}" dt="2025-01-07T10:01:49.242" v="674" actId="1076"/>
          <ac:picMkLst>
            <pc:docMk/>
            <pc:sldMk cId="3497683129" sldId="617"/>
            <ac:picMk id="4" creationId="{90B533D1-9C19-2ADD-07CB-A2B1A4AB6877}"/>
          </ac:picMkLst>
        </pc:picChg>
        <pc:picChg chg="del">
          <ac:chgData name="Nazari, Shair" userId="9cd8286b-29ac-44f1-bef1-3aa065f32b13" providerId="ADAL" clId="{69BD8EED-ED6C-45CF-8C44-EEB5ECD34573}" dt="2025-01-07T10:01:23.967" v="661" actId="478"/>
          <ac:picMkLst>
            <pc:docMk/>
            <pc:sldMk cId="3497683129" sldId="617"/>
            <ac:picMk id="5" creationId="{D801F174-FB89-5427-6E8C-E26E199E225E}"/>
          </ac:picMkLst>
        </pc:picChg>
        <pc:picChg chg="del">
          <ac:chgData name="Nazari, Shair" userId="9cd8286b-29ac-44f1-bef1-3aa065f32b13" providerId="ADAL" clId="{69BD8EED-ED6C-45CF-8C44-EEB5ECD34573}" dt="2025-01-07T10:01:24.939" v="662" actId="478"/>
          <ac:picMkLst>
            <pc:docMk/>
            <pc:sldMk cId="3497683129" sldId="617"/>
            <ac:picMk id="7" creationId="{D259C24D-1C4F-873C-118E-32A3254992E4}"/>
          </ac:picMkLst>
        </pc:picChg>
      </pc:sldChg>
      <pc:sldChg chg="addSp delSp modSp add mod ord modAnim">
        <pc:chgData name="Nazari, Shair" userId="9cd8286b-29ac-44f1-bef1-3aa065f32b13" providerId="ADAL" clId="{69BD8EED-ED6C-45CF-8C44-EEB5ECD34573}" dt="2025-01-07T09:37:02.783" v="545"/>
        <pc:sldMkLst>
          <pc:docMk/>
          <pc:sldMk cId="4098351166" sldId="618"/>
        </pc:sldMkLst>
        <pc:spChg chg="add mod">
          <ac:chgData name="Nazari, Shair" userId="9cd8286b-29ac-44f1-bef1-3aa065f32b13" providerId="ADAL" clId="{69BD8EED-ED6C-45CF-8C44-EEB5ECD34573}" dt="2025-01-07T09:35:31.664" v="526" actId="20577"/>
          <ac:spMkLst>
            <pc:docMk/>
            <pc:sldMk cId="4098351166" sldId="618"/>
            <ac:spMk id="3" creationId="{3ADE4D07-10CE-9AF2-A6E2-C5409E1A5AD5}"/>
          </ac:spMkLst>
        </pc:spChg>
        <pc:spChg chg="del">
          <ac:chgData name="Nazari, Shair" userId="9cd8286b-29ac-44f1-bef1-3aa065f32b13" providerId="ADAL" clId="{69BD8EED-ED6C-45CF-8C44-EEB5ECD34573}" dt="2025-01-06T15:12:06.425" v="1" actId="478"/>
          <ac:spMkLst>
            <pc:docMk/>
            <pc:sldMk cId="4098351166" sldId="618"/>
            <ac:spMk id="3" creationId="{8E6C0F90-64C4-6BA6-3EC1-98ABDCFD2744}"/>
          </ac:spMkLst>
        </pc:spChg>
        <pc:spChg chg="add del mod">
          <ac:chgData name="Nazari, Shair" userId="9cd8286b-29ac-44f1-bef1-3aa065f32b13" providerId="ADAL" clId="{69BD8EED-ED6C-45CF-8C44-EEB5ECD34573}" dt="2025-01-06T15:12:08.273" v="2" actId="478"/>
          <ac:spMkLst>
            <pc:docMk/>
            <pc:sldMk cId="4098351166" sldId="618"/>
            <ac:spMk id="4" creationId="{7F090C68-2176-B98D-92EB-4ACB9863DB7D}"/>
          </ac:spMkLst>
        </pc:spChg>
        <pc:picChg chg="add del mod">
          <ac:chgData name="Nazari, Shair" userId="9cd8286b-29ac-44f1-bef1-3aa065f32b13" providerId="ADAL" clId="{69BD8EED-ED6C-45CF-8C44-EEB5ECD34573}" dt="2025-01-07T09:35:46.644" v="531" actId="478"/>
          <ac:picMkLst>
            <pc:docMk/>
            <pc:sldMk cId="4098351166" sldId="618"/>
            <ac:picMk id="4" creationId="{E699BC5D-FAB5-B0D1-2483-0E3C6AFFAA27}"/>
          </ac:picMkLst>
        </pc:picChg>
        <pc:picChg chg="add mod modCrop">
          <ac:chgData name="Nazari, Shair" userId="9cd8286b-29ac-44f1-bef1-3aa065f32b13" providerId="ADAL" clId="{69BD8EED-ED6C-45CF-8C44-EEB5ECD34573}" dt="2025-01-07T09:32:48.539" v="508" actId="14100"/>
          <ac:picMkLst>
            <pc:docMk/>
            <pc:sldMk cId="4098351166" sldId="618"/>
            <ac:picMk id="5" creationId="{2F4DF717-42C5-0DDC-5833-F5BDCF479CA2}"/>
          </ac:picMkLst>
        </pc:picChg>
        <pc:picChg chg="add mod modCrop">
          <ac:chgData name="Nazari, Shair" userId="9cd8286b-29ac-44f1-bef1-3aa065f32b13" providerId="ADAL" clId="{69BD8EED-ED6C-45CF-8C44-EEB5ECD34573}" dt="2025-01-07T09:36:50.624" v="544" actId="14100"/>
          <ac:picMkLst>
            <pc:docMk/>
            <pc:sldMk cId="4098351166" sldId="618"/>
            <ac:picMk id="6" creationId="{6AF124CA-9459-720A-1D71-E2E35CF0DA79}"/>
          </ac:picMkLst>
        </pc:picChg>
      </pc:sldChg>
      <pc:sldChg chg="addSp modSp add mod ord modAnim">
        <pc:chgData name="Nazari, Shair" userId="9cd8286b-29ac-44f1-bef1-3aa065f32b13" providerId="ADAL" clId="{69BD8EED-ED6C-45CF-8C44-EEB5ECD34573}" dt="2025-01-07T09:18:27.662" v="292" actId="20577"/>
        <pc:sldMkLst>
          <pc:docMk/>
          <pc:sldMk cId="3633814261" sldId="619"/>
        </pc:sldMkLst>
        <pc:spChg chg="add mod">
          <ac:chgData name="Nazari, Shair" userId="9cd8286b-29ac-44f1-bef1-3aa065f32b13" providerId="ADAL" clId="{69BD8EED-ED6C-45CF-8C44-EEB5ECD34573}" dt="2025-01-07T09:18:27.662" v="292" actId="20577"/>
          <ac:spMkLst>
            <pc:docMk/>
            <pc:sldMk cId="3633814261" sldId="619"/>
            <ac:spMk id="3" creationId="{70DBE229-3DEF-143A-33D2-8988D6634140}"/>
          </ac:spMkLst>
        </pc:spChg>
      </pc:sldChg>
      <pc:sldChg chg="addSp modSp add mod ord modAnim">
        <pc:chgData name="Nazari, Shair" userId="9cd8286b-29ac-44f1-bef1-3aa065f32b13" providerId="ADAL" clId="{69BD8EED-ED6C-45CF-8C44-EEB5ECD34573}" dt="2025-01-07T09:45:15.962" v="654"/>
        <pc:sldMkLst>
          <pc:docMk/>
          <pc:sldMk cId="2447257112" sldId="620"/>
        </pc:sldMkLst>
        <pc:spChg chg="add">
          <ac:chgData name="Nazari, Shair" userId="9cd8286b-29ac-44f1-bef1-3aa065f32b13" providerId="ADAL" clId="{69BD8EED-ED6C-45CF-8C44-EEB5ECD34573}" dt="2025-01-06T17:01:05.975" v="108"/>
          <ac:spMkLst>
            <pc:docMk/>
            <pc:sldMk cId="2447257112" sldId="620"/>
            <ac:spMk id="2" creationId="{62382984-66FB-5C70-5FC9-EB038C20C829}"/>
          </ac:spMkLst>
        </pc:spChg>
        <pc:spChg chg="add">
          <ac:chgData name="Nazari, Shair" userId="9cd8286b-29ac-44f1-bef1-3aa065f32b13" providerId="ADAL" clId="{69BD8EED-ED6C-45CF-8C44-EEB5ECD34573}" dt="2025-01-06T17:01:05.975" v="108"/>
          <ac:spMkLst>
            <pc:docMk/>
            <pc:sldMk cId="2447257112" sldId="620"/>
            <ac:spMk id="3" creationId="{BBE8A8C0-8BE7-DBA2-1008-101E4240FC84}"/>
          </ac:spMkLst>
        </pc:spChg>
        <pc:spChg chg="add">
          <ac:chgData name="Nazari, Shair" userId="9cd8286b-29ac-44f1-bef1-3aa065f32b13" providerId="ADAL" clId="{69BD8EED-ED6C-45CF-8C44-EEB5ECD34573}" dt="2025-01-06T17:01:05.975" v="108"/>
          <ac:spMkLst>
            <pc:docMk/>
            <pc:sldMk cId="2447257112" sldId="620"/>
            <ac:spMk id="4" creationId="{9279A55D-1358-88B4-6EA7-E13288C5A8C5}"/>
          </ac:spMkLst>
        </pc:spChg>
        <pc:spChg chg="add mod">
          <ac:chgData name="Nazari, Shair" userId="9cd8286b-29ac-44f1-bef1-3aa065f32b13" providerId="ADAL" clId="{69BD8EED-ED6C-45CF-8C44-EEB5ECD34573}" dt="2025-01-07T09:44:16.579" v="642" actId="1076"/>
          <ac:spMkLst>
            <pc:docMk/>
            <pc:sldMk cId="2447257112" sldId="620"/>
            <ac:spMk id="7" creationId="{8D9A33AA-DE47-56D5-14A9-84CC63380A52}"/>
          </ac:spMkLst>
        </pc:spChg>
        <pc:spChg chg="add mod">
          <ac:chgData name="Nazari, Shair" userId="9cd8286b-29ac-44f1-bef1-3aa065f32b13" providerId="ADAL" clId="{69BD8EED-ED6C-45CF-8C44-EEB5ECD34573}" dt="2025-01-06T17:02:26.332" v="143" actId="6549"/>
          <ac:spMkLst>
            <pc:docMk/>
            <pc:sldMk cId="2447257112" sldId="620"/>
            <ac:spMk id="9" creationId="{1ADCBABB-7C00-DE17-6ED8-C84A7DC1F103}"/>
          </ac:spMkLst>
        </pc:spChg>
        <pc:spChg chg="add mod">
          <ac:chgData name="Nazari, Shair" userId="9cd8286b-29ac-44f1-bef1-3aa065f32b13" providerId="ADAL" clId="{69BD8EED-ED6C-45CF-8C44-EEB5ECD34573}" dt="2025-01-07T09:43:38.188" v="633" actId="20577"/>
          <ac:spMkLst>
            <pc:docMk/>
            <pc:sldMk cId="2447257112" sldId="620"/>
            <ac:spMk id="11" creationId="{8F5D3F71-9BE3-145C-E78C-DC037C5B4442}"/>
          </ac:spMkLst>
        </pc:spChg>
        <pc:spChg chg="add mod">
          <ac:chgData name="Nazari, Shair" userId="9cd8286b-29ac-44f1-bef1-3aa065f32b13" providerId="ADAL" clId="{69BD8EED-ED6C-45CF-8C44-EEB5ECD34573}" dt="2025-01-07T09:43:40.773" v="635" actId="20577"/>
          <ac:spMkLst>
            <pc:docMk/>
            <pc:sldMk cId="2447257112" sldId="620"/>
            <ac:spMk id="12" creationId="{3CB001B3-9315-C480-BF9C-2B58D298D107}"/>
          </ac:spMkLst>
        </pc:spChg>
        <pc:spChg chg="add mod">
          <ac:chgData name="Nazari, Shair" userId="9cd8286b-29ac-44f1-bef1-3aa065f32b13" providerId="ADAL" clId="{69BD8EED-ED6C-45CF-8C44-EEB5ECD34573}" dt="2025-01-07T09:43:43.384" v="637" actId="20577"/>
          <ac:spMkLst>
            <pc:docMk/>
            <pc:sldMk cId="2447257112" sldId="620"/>
            <ac:spMk id="13" creationId="{556BBDD0-9823-407F-662D-2DE4731BDA61}"/>
          </ac:spMkLst>
        </pc:spChg>
        <pc:spChg chg="add mod">
          <ac:chgData name="Nazari, Shair" userId="9cd8286b-29ac-44f1-bef1-3aa065f32b13" providerId="ADAL" clId="{69BD8EED-ED6C-45CF-8C44-EEB5ECD34573}" dt="2025-01-07T09:43:46.708" v="639" actId="20577"/>
          <ac:spMkLst>
            <pc:docMk/>
            <pc:sldMk cId="2447257112" sldId="620"/>
            <ac:spMk id="14" creationId="{5A8EB7CC-F497-A3D8-C7C9-4BA7683B75DF}"/>
          </ac:spMkLst>
        </pc:spChg>
        <pc:spChg chg="add mod">
          <ac:chgData name="Nazari, Shair" userId="9cd8286b-29ac-44f1-bef1-3aa065f32b13" providerId="ADAL" clId="{69BD8EED-ED6C-45CF-8C44-EEB5ECD34573}" dt="2025-01-07T09:43:57.061" v="641" actId="1076"/>
          <ac:spMkLst>
            <pc:docMk/>
            <pc:sldMk cId="2447257112" sldId="620"/>
            <ac:spMk id="15" creationId="{4335CE93-466E-80E8-FD4A-09A090CD4FA7}"/>
          </ac:spMkLst>
        </pc:spChg>
        <pc:picChg chg="add mod modCrop">
          <ac:chgData name="Nazari, Shair" userId="9cd8286b-29ac-44f1-bef1-3aa065f32b13" providerId="ADAL" clId="{69BD8EED-ED6C-45CF-8C44-EEB5ECD34573}" dt="2025-01-07T09:42:00.761" v="610" actId="1076"/>
          <ac:picMkLst>
            <pc:docMk/>
            <pc:sldMk cId="2447257112" sldId="620"/>
            <ac:picMk id="2" creationId="{9FBE0F55-5535-7E18-DBB7-C3BACC7A46B7}"/>
          </ac:picMkLst>
        </pc:picChg>
        <pc:picChg chg="add mod modCrop">
          <ac:chgData name="Nazari, Shair" userId="9cd8286b-29ac-44f1-bef1-3aa065f32b13" providerId="ADAL" clId="{69BD8EED-ED6C-45CF-8C44-EEB5ECD34573}" dt="2025-01-07T09:42:36.340" v="619" actId="1076"/>
          <ac:picMkLst>
            <pc:docMk/>
            <pc:sldMk cId="2447257112" sldId="620"/>
            <ac:picMk id="3" creationId="{8FB1FA38-8E88-D22F-4CC0-33F7BEF90156}"/>
          </ac:picMkLst>
        </pc:picChg>
        <pc:picChg chg="add mod modCrop">
          <ac:chgData name="Nazari, Shair" userId="9cd8286b-29ac-44f1-bef1-3aa065f32b13" providerId="ADAL" clId="{69BD8EED-ED6C-45CF-8C44-EEB5ECD34573}" dt="2025-01-07T09:42:52.595" v="623" actId="1076"/>
          <ac:picMkLst>
            <pc:docMk/>
            <pc:sldMk cId="2447257112" sldId="620"/>
            <ac:picMk id="4" creationId="{B5A30DCD-63E4-3F5C-185A-763535F5CD15}"/>
          </ac:picMkLst>
        </pc:picChg>
        <pc:picChg chg="add mod">
          <ac:chgData name="Nazari, Shair" userId="9cd8286b-29ac-44f1-bef1-3aa065f32b13" providerId="ADAL" clId="{69BD8EED-ED6C-45CF-8C44-EEB5ECD34573}" dt="2025-01-06T17:01:29.031" v="110" actId="1076"/>
          <ac:picMkLst>
            <pc:docMk/>
            <pc:sldMk cId="2447257112" sldId="620"/>
            <ac:picMk id="5" creationId="{434E05E7-20E5-6965-404B-6A6734865B27}"/>
          </ac:picMkLst>
        </pc:picChg>
        <pc:picChg chg="add mod modCrop">
          <ac:chgData name="Nazari, Shair" userId="9cd8286b-29ac-44f1-bef1-3aa065f32b13" providerId="ADAL" clId="{69BD8EED-ED6C-45CF-8C44-EEB5ECD34573}" dt="2025-01-07T09:40:53.737" v="583" actId="1076"/>
          <ac:picMkLst>
            <pc:docMk/>
            <pc:sldMk cId="2447257112" sldId="620"/>
            <ac:picMk id="6" creationId="{E7319AD9-FFD1-79D0-E3D3-0FF16258709B}"/>
          </ac:picMkLst>
        </pc:picChg>
        <pc:picChg chg="add mod modCrop">
          <ac:chgData name="Nazari, Shair" userId="9cd8286b-29ac-44f1-bef1-3aa065f32b13" providerId="ADAL" clId="{69BD8EED-ED6C-45CF-8C44-EEB5ECD34573}" dt="2025-01-07T09:43:52.263" v="640" actId="1076"/>
          <ac:picMkLst>
            <pc:docMk/>
            <pc:sldMk cId="2447257112" sldId="620"/>
            <ac:picMk id="10" creationId="{65E987A3-899E-9DC2-25AB-9E38B14E8494}"/>
          </ac:picMkLst>
        </pc:picChg>
        <pc:picChg chg="add">
          <ac:chgData name="Nazari, Shair" userId="9cd8286b-29ac-44f1-bef1-3aa065f32b13" providerId="ADAL" clId="{69BD8EED-ED6C-45CF-8C44-EEB5ECD34573}" dt="2025-01-06T17:01:05.975" v="108"/>
          <ac:picMkLst>
            <pc:docMk/>
            <pc:sldMk cId="2447257112" sldId="620"/>
            <ac:picMk id="2049" creationId="{69E9AD9C-05C8-1548-0FA8-93A74B3122C7}"/>
          </ac:picMkLst>
        </pc:picChg>
        <pc:picChg chg="add">
          <ac:chgData name="Nazari, Shair" userId="9cd8286b-29ac-44f1-bef1-3aa065f32b13" providerId="ADAL" clId="{69BD8EED-ED6C-45CF-8C44-EEB5ECD34573}" dt="2025-01-06T17:01:05.975" v="108"/>
          <ac:picMkLst>
            <pc:docMk/>
            <pc:sldMk cId="2447257112" sldId="620"/>
            <ac:picMk id="2050" creationId="{3B8677BF-3AC6-5C7D-1A5E-88B66305F9EF}"/>
          </ac:picMkLst>
        </pc:picChg>
      </pc:sldChg>
      <pc:sldChg chg="addSp modSp add del mod ord">
        <pc:chgData name="Nazari, Shair" userId="9cd8286b-29ac-44f1-bef1-3aa065f32b13" providerId="ADAL" clId="{69BD8EED-ED6C-45CF-8C44-EEB5ECD34573}" dt="2025-01-07T10:00:26.553" v="660" actId="47"/>
        <pc:sldMkLst>
          <pc:docMk/>
          <pc:sldMk cId="3177383346" sldId="621"/>
        </pc:sldMkLst>
        <pc:spChg chg="add mod">
          <ac:chgData name="Nazari, Shair" userId="9cd8286b-29ac-44f1-bef1-3aa065f32b13" providerId="ADAL" clId="{69BD8EED-ED6C-45CF-8C44-EEB5ECD34573}" dt="2025-01-07T09:05:44.347" v="261" actId="14100"/>
          <ac:spMkLst>
            <pc:docMk/>
            <pc:sldMk cId="3177383346" sldId="621"/>
            <ac:spMk id="3" creationId="{C8D0DAD9-560D-2507-E7C1-F798F86B87A6}"/>
          </ac:spMkLst>
        </pc:spChg>
      </pc:sldChg>
      <pc:sldChg chg="addSp delSp modSp add mod delAnim modAnim">
        <pc:chgData name="Nazari, Shair" userId="9cd8286b-29ac-44f1-bef1-3aa065f32b13" providerId="ADAL" clId="{69BD8EED-ED6C-45CF-8C44-EEB5ECD34573}" dt="2025-01-07T09:26:56.512" v="393" actId="20577"/>
        <pc:sldMkLst>
          <pc:docMk/>
          <pc:sldMk cId="1089453370" sldId="622"/>
        </pc:sldMkLst>
        <pc:spChg chg="mod">
          <ac:chgData name="Nazari, Shair" userId="9cd8286b-29ac-44f1-bef1-3aa065f32b13" providerId="ADAL" clId="{69BD8EED-ED6C-45CF-8C44-EEB5ECD34573}" dt="2025-01-07T09:26:56.512" v="393" actId="20577"/>
          <ac:spMkLst>
            <pc:docMk/>
            <pc:sldMk cId="1089453370" sldId="622"/>
            <ac:spMk id="3" creationId="{C15B9B3D-A495-522E-4199-3BB0AC326F65}"/>
          </ac:spMkLst>
        </pc:spChg>
        <pc:spChg chg="add mod">
          <ac:chgData name="Nazari, Shair" userId="9cd8286b-29ac-44f1-bef1-3aa065f32b13" providerId="ADAL" clId="{69BD8EED-ED6C-45CF-8C44-EEB5ECD34573}" dt="2025-01-07T09:23:11.285" v="321" actId="164"/>
          <ac:spMkLst>
            <pc:docMk/>
            <pc:sldMk cId="1089453370" sldId="622"/>
            <ac:spMk id="6" creationId="{473D59E4-61F2-49F9-9049-032F751FB5C5}"/>
          </ac:spMkLst>
        </pc:spChg>
        <pc:spChg chg="add mod">
          <ac:chgData name="Nazari, Shair" userId="9cd8286b-29ac-44f1-bef1-3aa065f32b13" providerId="ADAL" clId="{69BD8EED-ED6C-45CF-8C44-EEB5ECD34573}" dt="2025-01-07T09:23:11.285" v="321" actId="164"/>
          <ac:spMkLst>
            <pc:docMk/>
            <pc:sldMk cId="1089453370" sldId="622"/>
            <ac:spMk id="7" creationId="{33DF7C30-C5B3-C48A-321C-E88C52DA05A2}"/>
          </ac:spMkLst>
        </pc:spChg>
        <pc:spChg chg="add del mod topLvl">
          <ac:chgData name="Nazari, Shair" userId="9cd8286b-29ac-44f1-bef1-3aa065f32b13" providerId="ADAL" clId="{69BD8EED-ED6C-45CF-8C44-EEB5ECD34573}" dt="2025-01-07T09:24:43.332" v="329" actId="478"/>
          <ac:spMkLst>
            <pc:docMk/>
            <pc:sldMk cId="1089453370" sldId="622"/>
            <ac:spMk id="9" creationId="{BB26218B-88C9-A1E1-B9F1-9214C0F6199A}"/>
          </ac:spMkLst>
        </pc:spChg>
        <pc:grpChg chg="add mod topLvl">
          <ac:chgData name="Nazari, Shair" userId="9cd8286b-29ac-44f1-bef1-3aa065f32b13" providerId="ADAL" clId="{69BD8EED-ED6C-45CF-8C44-EEB5ECD34573}" dt="2025-01-07T09:25:39.829" v="335" actId="14100"/>
          <ac:grpSpMkLst>
            <pc:docMk/>
            <pc:sldMk cId="1089453370" sldId="622"/>
            <ac:grpSpMk id="8" creationId="{611805A5-1FAF-82EE-2E67-620E109F0931}"/>
          </ac:grpSpMkLst>
        </pc:grpChg>
        <pc:grpChg chg="add del mod">
          <ac:chgData name="Nazari, Shair" userId="9cd8286b-29ac-44f1-bef1-3aa065f32b13" providerId="ADAL" clId="{69BD8EED-ED6C-45CF-8C44-EEB5ECD34573}" dt="2025-01-07T09:24:43.332" v="329" actId="478"/>
          <ac:grpSpMkLst>
            <pc:docMk/>
            <pc:sldMk cId="1089453370" sldId="622"/>
            <ac:grpSpMk id="10" creationId="{0EBAD1CC-ADE0-199E-E577-FA9C9342EBD6}"/>
          </ac:grpSpMkLst>
        </pc:grpChg>
        <pc:picChg chg="add del mod modCrop">
          <ac:chgData name="Nazari, Shair" userId="9cd8286b-29ac-44f1-bef1-3aa065f32b13" providerId="ADAL" clId="{69BD8EED-ED6C-45CF-8C44-EEB5ECD34573}" dt="2025-01-07T09:21:27.346" v="310" actId="478"/>
          <ac:picMkLst>
            <pc:docMk/>
            <pc:sldMk cId="1089453370" sldId="622"/>
            <ac:picMk id="2" creationId="{429C09E9-958E-1E8D-E3B8-D2F262C4E946}"/>
          </ac:picMkLst>
        </pc:picChg>
        <pc:picChg chg="add mod">
          <ac:chgData name="Nazari, Shair" userId="9cd8286b-29ac-44f1-bef1-3aa065f32b13" providerId="ADAL" clId="{69BD8EED-ED6C-45CF-8C44-EEB5ECD34573}" dt="2025-01-07T09:23:11.285" v="321" actId="164"/>
          <ac:picMkLst>
            <pc:docMk/>
            <pc:sldMk cId="1089453370" sldId="622"/>
            <ac:picMk id="5" creationId="{E8B4A89B-83B6-A01F-4259-2B22583FC074}"/>
          </ac:picMkLst>
        </pc:picChg>
      </pc:sldChg>
    </pc:docChg>
  </pc:docChgLst>
  <pc:docChgLst>
    <pc:chgData name="Nazari, Shair" userId="9cd8286b-29ac-44f1-bef1-3aa065f32b13" providerId="ADAL" clId="{76305A2F-0F7D-4ACD-9CF3-28ABD9437173}"/>
    <pc:docChg chg="undo custSel addSld delSld modSld sldOrd">
      <pc:chgData name="Nazari, Shair" userId="9cd8286b-29ac-44f1-bef1-3aa065f32b13" providerId="ADAL" clId="{76305A2F-0F7D-4ACD-9CF3-28ABD9437173}" dt="2023-11-21T18:06:39.472" v="329" actId="47"/>
      <pc:docMkLst>
        <pc:docMk/>
      </pc:docMkLst>
      <pc:sldChg chg="addSp delSp add del ord modTransition">
        <pc:chgData name="Nazari, Shair" userId="9cd8286b-29ac-44f1-bef1-3aa065f32b13" providerId="ADAL" clId="{76305A2F-0F7D-4ACD-9CF3-28ABD9437173}" dt="2023-11-21T18:06:18.249" v="328" actId="47"/>
        <pc:sldMkLst>
          <pc:docMk/>
          <pc:sldMk cId="4031364079" sldId="309"/>
        </pc:sldMkLst>
      </pc:sldChg>
      <pc:sldChg chg="del">
        <pc:chgData name="Nazari, Shair" userId="9cd8286b-29ac-44f1-bef1-3aa065f32b13" providerId="ADAL" clId="{76305A2F-0F7D-4ACD-9CF3-28ABD9437173}" dt="2023-11-21T18:06:39.472" v="329" actId="47"/>
        <pc:sldMkLst>
          <pc:docMk/>
          <pc:sldMk cId="3632327712" sldId="568"/>
        </pc:sldMkLst>
      </pc:sldChg>
      <pc:sldChg chg="addSp modSp mod">
        <pc:chgData name="Nazari, Shair" userId="9cd8286b-29ac-44f1-bef1-3aa065f32b13" providerId="ADAL" clId="{76305A2F-0F7D-4ACD-9CF3-28ABD9437173}" dt="2023-11-14T10:23:04.952" v="24" actId="14100"/>
        <pc:sldMkLst>
          <pc:docMk/>
          <pc:sldMk cId="2253041244" sldId="579"/>
        </pc:sldMkLst>
      </pc:sldChg>
      <pc:sldChg chg="addSp delSp modSp mod ord delAnim">
        <pc:chgData name="Nazari, Shair" userId="9cd8286b-29ac-44f1-bef1-3aa065f32b13" providerId="ADAL" clId="{76305A2F-0F7D-4ACD-9CF3-28ABD9437173}" dt="2023-11-14T10:34:06" v="66"/>
        <pc:sldMkLst>
          <pc:docMk/>
          <pc:sldMk cId="3152811306" sldId="580"/>
        </pc:sldMkLst>
      </pc:sldChg>
      <pc:sldChg chg="del">
        <pc:chgData name="Nazari, Shair" userId="9cd8286b-29ac-44f1-bef1-3aa065f32b13" providerId="ADAL" clId="{76305A2F-0F7D-4ACD-9CF3-28ABD9437173}" dt="2023-11-14T10:32:55.933" v="45" actId="47"/>
        <pc:sldMkLst>
          <pc:docMk/>
          <pc:sldMk cId="1567016727" sldId="582"/>
        </pc:sldMkLst>
      </pc:sldChg>
      <pc:sldChg chg="modSp mod ord">
        <pc:chgData name="Nazari, Shair" userId="9cd8286b-29ac-44f1-bef1-3aa065f32b13" providerId="ADAL" clId="{76305A2F-0F7D-4ACD-9CF3-28ABD9437173}" dt="2023-11-14T10:34:30.681" v="72" actId="113"/>
        <pc:sldMkLst>
          <pc:docMk/>
          <pc:sldMk cId="1572870926" sldId="598"/>
        </pc:sldMkLst>
      </pc:sldChg>
      <pc:sldChg chg="del">
        <pc:chgData name="Nazari, Shair" userId="9cd8286b-29ac-44f1-bef1-3aa065f32b13" providerId="ADAL" clId="{76305A2F-0F7D-4ACD-9CF3-28ABD9437173}" dt="2023-11-21T15:26:40.227" v="310" actId="47"/>
        <pc:sldMkLst>
          <pc:docMk/>
          <pc:sldMk cId="418562078" sldId="602"/>
        </pc:sldMkLst>
      </pc:sldChg>
      <pc:sldChg chg="del">
        <pc:chgData name="Nazari, Shair" userId="9cd8286b-29ac-44f1-bef1-3aa065f32b13" providerId="ADAL" clId="{76305A2F-0F7D-4ACD-9CF3-28ABD9437173}" dt="2023-11-21T15:26:35.249" v="309" actId="47"/>
        <pc:sldMkLst>
          <pc:docMk/>
          <pc:sldMk cId="3440680941" sldId="603"/>
        </pc:sldMkLst>
      </pc:sldChg>
      <pc:sldChg chg="addSp delSp modSp mod modAnim">
        <pc:chgData name="Nazari, Shair" userId="9cd8286b-29ac-44f1-bef1-3aa065f32b13" providerId="ADAL" clId="{76305A2F-0F7D-4ACD-9CF3-28ABD9437173}" dt="2023-11-21T16:10:10.148" v="321"/>
        <pc:sldMkLst>
          <pc:docMk/>
          <pc:sldMk cId="568294310" sldId="604"/>
        </pc:sldMkLst>
      </pc:sldChg>
      <pc:sldChg chg="del">
        <pc:chgData name="Nazari, Shair" userId="9cd8286b-29ac-44f1-bef1-3aa065f32b13" providerId="ADAL" clId="{76305A2F-0F7D-4ACD-9CF3-28ABD9437173}" dt="2023-11-21T15:26:42.465" v="311" actId="47"/>
        <pc:sldMkLst>
          <pc:docMk/>
          <pc:sldMk cId="458556134" sldId="605"/>
        </pc:sldMkLst>
      </pc:sldChg>
      <pc:sldChg chg="addSp delSp modSp mod">
        <pc:chgData name="Nazari, Shair" userId="9cd8286b-29ac-44f1-bef1-3aa065f32b13" providerId="ADAL" clId="{76305A2F-0F7D-4ACD-9CF3-28ABD9437173}" dt="2023-11-14T11:01:55.778" v="262" actId="1076"/>
        <pc:sldMkLst>
          <pc:docMk/>
          <pc:sldMk cId="2043551882" sldId="606"/>
        </pc:sldMkLst>
      </pc:sldChg>
      <pc:sldChg chg="addSp delSp modSp mod">
        <pc:chgData name="Nazari, Shair" userId="9cd8286b-29ac-44f1-bef1-3aa065f32b13" providerId="ADAL" clId="{76305A2F-0F7D-4ACD-9CF3-28ABD9437173}" dt="2023-11-14T11:07:32.787" v="308" actId="1076"/>
        <pc:sldMkLst>
          <pc:docMk/>
          <pc:sldMk cId="1258179616" sldId="608"/>
        </pc:sldMkLst>
      </pc:sldChg>
      <pc:sldChg chg="addSp modSp mod">
        <pc:chgData name="Nazari, Shair" userId="9cd8286b-29ac-44f1-bef1-3aa065f32b13" providerId="ADAL" clId="{76305A2F-0F7D-4ACD-9CF3-28ABD9437173}" dt="2023-11-21T15:47:43.630" v="313" actId="21"/>
        <pc:sldMkLst>
          <pc:docMk/>
          <pc:sldMk cId="357093697" sldId="616"/>
        </pc:sldMkLst>
      </pc:sldChg>
      <pc:sldChg chg="add">
        <pc:chgData name="Nazari, Shair" userId="9cd8286b-29ac-44f1-bef1-3aa065f32b13" providerId="ADAL" clId="{76305A2F-0F7D-4ACD-9CF3-28ABD9437173}" dt="2023-11-21T18:06:13.684" v="327"/>
        <pc:sldMkLst>
          <pc:docMk/>
          <pc:sldMk cId="3497683129" sldId="617"/>
        </pc:sldMkLst>
      </pc:sldChg>
    </pc:docChg>
  </pc:docChgLst>
  <pc:docChgLst>
    <pc:chgData name="Nazari, Shair" userId="9cd8286b-29ac-44f1-bef1-3aa065f32b13" providerId="ADAL" clId="{7EC2294F-6B9D-4380-A1C0-DD24CDC96D00}"/>
    <pc:docChg chg="custSel modSld">
      <pc:chgData name="Nazari, Shair" userId="9cd8286b-29ac-44f1-bef1-3aa065f32b13" providerId="ADAL" clId="{7EC2294F-6B9D-4380-A1C0-DD24CDC96D00}" dt="2023-12-04T10:36:57.257" v="77" actId="1076"/>
      <pc:docMkLst>
        <pc:docMk/>
      </pc:docMkLst>
      <pc:sldChg chg="modSp mod">
        <pc:chgData name="Nazari, Shair" userId="9cd8286b-29ac-44f1-bef1-3aa065f32b13" providerId="ADAL" clId="{7EC2294F-6B9D-4380-A1C0-DD24CDC96D00}" dt="2023-12-04T10:35:08.553" v="61" actId="27636"/>
        <pc:sldMkLst>
          <pc:docMk/>
          <pc:sldMk cId="1572870926" sldId="598"/>
        </pc:sldMkLst>
      </pc:sldChg>
      <pc:sldChg chg="addSp delSp modSp mod">
        <pc:chgData name="Nazari, Shair" userId="9cd8286b-29ac-44f1-bef1-3aa065f32b13" providerId="ADAL" clId="{7EC2294F-6B9D-4380-A1C0-DD24CDC96D00}" dt="2023-12-04T10:36:57.257" v="77" actId="1076"/>
        <pc:sldMkLst>
          <pc:docMk/>
          <pc:sldMk cId="357093697" sldId="6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CDFDB-6F10-42E9-8DFA-B82C63D2F23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26BA0-5239-4230-A8F4-AF67CC35A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3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16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1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646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473099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87877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33218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560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61218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5384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36137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9181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972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92223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88049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0048958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41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012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4517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520614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36606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31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60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79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92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84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7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7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5BC7A-FDB3-4AF0-B169-A60E970D70EA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89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F46-8335-4234-AAB7-D0251C1CF71B}" type="datetimeFigureOut">
              <a:rPr lang="nl-NL" smtClean="0"/>
              <a:t>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6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nb9NCph_yE&amp;ab_channel=WisWerel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C7A3AA1-44C4-4CBE-8808-D86A411AD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03244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FDAB746-A9A3-4EC2-8997-5EB71BC96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584458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E19B76-09F0-4F72-B791-6B2D7C53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7283779" cy="1027257"/>
          </a:xfrm>
        </p:spPr>
        <p:txBody>
          <a:bodyPr>
            <a:normAutofit fontScale="90000"/>
          </a:bodyPr>
          <a:lstStyle/>
          <a:p>
            <a:r>
              <a:rPr lang="nl-NL" sz="4000" b="1" dirty="0">
                <a:solidFill>
                  <a:srgbClr val="FFFFFF"/>
                </a:solidFill>
              </a:rPr>
              <a:t>Wiskunde 2-2 MBO ( Alfa College)</a:t>
            </a:r>
            <a:br>
              <a:rPr lang="nl-NL" sz="4000" b="1" dirty="0">
                <a:solidFill>
                  <a:srgbClr val="FFFFFF"/>
                </a:solidFill>
              </a:rPr>
            </a:br>
            <a:endParaRPr lang="nl-NL" sz="4000" dirty="0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C9E05-1ED5-4438-8E0F-38219974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805364"/>
            <a:ext cx="12188952" cy="40526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4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626" y="2245689"/>
            <a:ext cx="2099484" cy="145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b="1" dirty="0">
                <a:latin typeface="+mj-lt"/>
                <a:ea typeface="+mj-ea"/>
                <a:cs typeface="+mj-cs"/>
              </a:rPr>
              <a:t>  Vragen          </a:t>
            </a:r>
            <a:br>
              <a:rPr lang="nl-NL" sz="4400" b="1" dirty="0">
                <a:latin typeface="+mj-lt"/>
                <a:ea typeface="+mj-ea"/>
                <a:cs typeface="+mj-cs"/>
              </a:rPr>
            </a:br>
            <a:r>
              <a:rPr lang="nl-NL" sz="4400" b="1" dirty="0">
                <a:latin typeface="+mj-lt"/>
                <a:ea typeface="+mj-ea"/>
                <a:cs typeface="+mj-cs"/>
              </a:rPr>
              <a:t>   ?  ?  ?</a:t>
            </a:r>
            <a:endParaRPr lang="nl-NL" sz="4400" b="1" dirty="0"/>
          </a:p>
        </p:txBody>
      </p:sp>
      <p:pic>
        <p:nvPicPr>
          <p:cNvPr id="1028" name="Picture 4" descr="service vragen ? - Auto Inside">
            <a:extLst>
              <a:ext uri="{FF2B5EF4-FFF2-40B4-BE49-F238E27FC236}">
                <a16:creationId xmlns:a16="http://schemas.microsoft.com/office/drawing/2014/main" id="{E7E060A3-224C-FFEC-34EA-3F834C683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52" y="1086640"/>
            <a:ext cx="5522654" cy="408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22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871" y="2486535"/>
            <a:ext cx="3796670" cy="1453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265233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Periode: 24-25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0B533D1-9C19-2ADD-07CB-A2B1A4AB6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810" y="1838081"/>
            <a:ext cx="10284591" cy="27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8312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216" y="2486535"/>
            <a:ext cx="10022305" cy="145301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Les </a:t>
            </a:r>
          </a:p>
          <a:p>
            <a:pPr marL="0" indent="0" algn="ctr">
              <a:buNone/>
            </a:pPr>
            <a:endParaRPr lang="nl-NL" sz="5400" b="1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Lineaire functies _ Hellingsgetal _ Lineaire vergelijkingen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57287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1458A4-46B7-C8F8-641D-DA8AB70B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0" dirty="0">
                <a:solidFill>
                  <a:srgbClr val="0F0F0F"/>
                </a:solidFill>
                <a:effectLst/>
                <a:latin typeface="YouTube Sans"/>
              </a:rPr>
              <a:t>Lineaire formules</a:t>
            </a:r>
            <a:br>
              <a:rPr lang="nl-NL" b="1" i="0" dirty="0">
                <a:solidFill>
                  <a:srgbClr val="0F0F0F"/>
                </a:solidFill>
                <a:effectLst/>
                <a:latin typeface="YouTube Sans"/>
              </a:rPr>
            </a:br>
            <a:endParaRPr lang="nl-NL" b="1" dirty="0"/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1366D568-E1C4-2755-9C95-2DA73A33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559" y="1845458"/>
            <a:ext cx="3434360" cy="7966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200" b="1" dirty="0">
                <a:latin typeface="+mj-lt"/>
                <a:ea typeface="+mj-ea"/>
                <a:cs typeface="+mj-cs"/>
              </a:rPr>
              <a:t>Uitlegvideo</a:t>
            </a:r>
            <a:endParaRPr lang="nl-NL" sz="32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05E749-1AAB-03E4-DC89-D7C802011B3F}"/>
              </a:ext>
            </a:extLst>
          </p:cNvPr>
          <p:cNvSpPr txBox="1"/>
          <p:nvPr/>
        </p:nvSpPr>
        <p:spPr>
          <a:xfrm>
            <a:off x="2044930" y="2569663"/>
            <a:ext cx="882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https://www.youtube.com/watch?v=wnb9NCph_yE&amp;ab_channel=WisWereld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09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CF776-A2CC-F192-675F-7E75BC73F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0DBE229-3DEF-143A-33D2-8988D6634140}"/>
              </a:ext>
            </a:extLst>
          </p:cNvPr>
          <p:cNvSpPr txBox="1"/>
          <p:nvPr/>
        </p:nvSpPr>
        <p:spPr>
          <a:xfrm>
            <a:off x="445168" y="210644"/>
            <a:ext cx="11123195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/>
              <a:t>Wiskunde 2.2, Theorie:</a:t>
            </a:r>
          </a:p>
          <a:p>
            <a:endParaRPr lang="nl-NL" sz="2400" b="1" dirty="0"/>
          </a:p>
          <a:p>
            <a:endParaRPr lang="nl-NL" sz="2400" b="1" dirty="0"/>
          </a:p>
          <a:p>
            <a:endParaRPr lang="nl-NL" sz="1600" dirty="0"/>
          </a:p>
          <a:p>
            <a:r>
              <a:rPr lang="nl-NL" sz="2800" dirty="0"/>
              <a:t>Om </a:t>
            </a:r>
            <a:r>
              <a:rPr lang="nl-NL" sz="2800" b="1" u="sng" dirty="0">
                <a:highlight>
                  <a:srgbClr val="FFFF00"/>
                </a:highlight>
              </a:rPr>
              <a:t>een lijn </a:t>
            </a:r>
            <a:r>
              <a:rPr lang="nl-NL" sz="2800" dirty="0">
                <a:highlight>
                  <a:srgbClr val="FFFF00"/>
                </a:highlight>
              </a:rPr>
              <a:t>te tekenen</a:t>
            </a:r>
            <a:r>
              <a:rPr lang="nl-NL" sz="2800" dirty="0"/>
              <a:t>, hebben we </a:t>
            </a:r>
            <a:r>
              <a:rPr lang="nl-NL" sz="2800" b="1" u="sng" dirty="0">
                <a:highlight>
                  <a:srgbClr val="00FFFF"/>
                </a:highlight>
              </a:rPr>
              <a:t>één punt </a:t>
            </a:r>
            <a:r>
              <a:rPr lang="nl-NL" sz="2800" dirty="0">
                <a:highlight>
                  <a:srgbClr val="00FFFF"/>
                </a:highlight>
              </a:rPr>
              <a:t>nodig</a:t>
            </a:r>
            <a:r>
              <a:rPr lang="nl-NL" sz="2800" dirty="0"/>
              <a:t>. </a:t>
            </a:r>
          </a:p>
          <a:p>
            <a:endParaRPr lang="nl-NL" sz="2800" dirty="0"/>
          </a:p>
          <a:p>
            <a:endParaRPr lang="nl-NL" sz="1600" dirty="0"/>
          </a:p>
          <a:p>
            <a:endParaRPr lang="nl-NL" sz="1600" dirty="0"/>
          </a:p>
          <a:p>
            <a:r>
              <a:rPr lang="nl-NL" sz="2800" dirty="0"/>
              <a:t>Door </a:t>
            </a:r>
            <a:r>
              <a:rPr lang="nl-NL" sz="2800" b="1" u="sng" dirty="0">
                <a:highlight>
                  <a:srgbClr val="00FFFF"/>
                </a:highlight>
              </a:rPr>
              <a:t>één punt </a:t>
            </a:r>
            <a:r>
              <a:rPr lang="nl-NL" sz="2800" dirty="0"/>
              <a:t>kunnen echter oneindig </a:t>
            </a:r>
            <a:r>
              <a:rPr lang="nl-NL" sz="2800" b="1" u="sng" dirty="0">
                <a:highlight>
                  <a:srgbClr val="FFFF00"/>
                </a:highlight>
              </a:rPr>
              <a:t>veel lijnen </a:t>
            </a:r>
            <a:r>
              <a:rPr lang="nl-NL" sz="2800" dirty="0">
                <a:highlight>
                  <a:srgbClr val="FFFF00"/>
                </a:highlight>
              </a:rPr>
              <a:t>lopen</a:t>
            </a:r>
            <a:r>
              <a:rPr lang="nl-NL" sz="2800" dirty="0"/>
              <a:t>. </a:t>
            </a:r>
          </a:p>
          <a:p>
            <a:endParaRPr lang="nl-NL" sz="2800" dirty="0"/>
          </a:p>
          <a:p>
            <a:endParaRPr lang="nl-NL" sz="1600" dirty="0"/>
          </a:p>
          <a:p>
            <a:endParaRPr lang="nl-NL" sz="1600" dirty="0"/>
          </a:p>
          <a:p>
            <a:r>
              <a:rPr lang="nl-NL" sz="2800" dirty="0"/>
              <a:t>Om </a:t>
            </a:r>
            <a:r>
              <a:rPr lang="nl-NL" sz="2800" b="1" u="sng" dirty="0">
                <a:highlight>
                  <a:srgbClr val="FFFF00"/>
                </a:highlight>
              </a:rPr>
              <a:t>één specifieke lijn</a:t>
            </a:r>
            <a:r>
              <a:rPr lang="nl-NL" sz="2800" b="1" u="sng" dirty="0"/>
              <a:t> </a:t>
            </a:r>
            <a:r>
              <a:rPr lang="nl-NL" sz="2800" dirty="0"/>
              <a:t>vast te leggen, hebben we een </a:t>
            </a:r>
            <a:r>
              <a:rPr lang="nl-NL" sz="2800" b="1" dirty="0">
                <a:highlight>
                  <a:srgbClr val="00FF00"/>
                </a:highlight>
              </a:rPr>
              <a:t>tweede punt </a:t>
            </a:r>
            <a:r>
              <a:rPr lang="nl-NL" sz="2800" dirty="0">
                <a:highlight>
                  <a:srgbClr val="00FF00"/>
                </a:highlight>
              </a:rPr>
              <a:t>nodig. </a:t>
            </a:r>
          </a:p>
          <a:p>
            <a:endParaRPr lang="nl-NL" sz="1600" dirty="0"/>
          </a:p>
          <a:p>
            <a:endParaRPr lang="nl-NL" sz="1600" dirty="0"/>
          </a:p>
          <a:p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63381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93F76-5262-3041-F6BC-52D27AFDC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15B9B3D-A495-522E-4199-3BB0AC326F65}"/>
              </a:ext>
            </a:extLst>
          </p:cNvPr>
          <p:cNvSpPr txBox="1"/>
          <p:nvPr/>
        </p:nvSpPr>
        <p:spPr>
          <a:xfrm>
            <a:off x="156412" y="210644"/>
            <a:ext cx="1141195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/>
              <a:t>Wiskunde 2.2, Theorie:</a:t>
            </a:r>
          </a:p>
          <a:p>
            <a:endParaRPr lang="nl-NL" sz="1600" dirty="0"/>
          </a:p>
          <a:p>
            <a:endParaRPr lang="nl-NL" sz="1600" dirty="0"/>
          </a:p>
          <a:p>
            <a:endParaRPr lang="nl-NL" sz="1600" dirty="0"/>
          </a:p>
          <a:p>
            <a:r>
              <a:rPr lang="nl-NL" sz="2800" dirty="0"/>
              <a:t>Omdat dit </a:t>
            </a:r>
            <a:r>
              <a:rPr lang="nl-NL" sz="2800" b="1" u="sng" dirty="0">
                <a:highlight>
                  <a:srgbClr val="FFFF00"/>
                </a:highlight>
              </a:rPr>
              <a:t>een rechte lijn </a:t>
            </a:r>
            <a:r>
              <a:rPr lang="nl-NL" sz="2800" dirty="0"/>
              <a:t>is, noemen we deze lijn </a:t>
            </a:r>
            <a:r>
              <a:rPr lang="nl-NL" sz="2800" b="1" u="sng" dirty="0">
                <a:highlight>
                  <a:srgbClr val="C0C0C0"/>
                </a:highlight>
              </a:rPr>
              <a:t>een lineaire functie</a:t>
            </a:r>
            <a:r>
              <a:rPr lang="nl-NL" sz="2800" dirty="0"/>
              <a:t>. </a:t>
            </a:r>
          </a:p>
          <a:p>
            <a:endParaRPr lang="nl-NL" sz="2800" b="1" dirty="0">
              <a:highlight>
                <a:srgbClr val="FFFF00"/>
              </a:highlight>
            </a:endParaRPr>
          </a:p>
          <a:p>
            <a:r>
              <a:rPr lang="nl-NL" sz="2800" b="1" dirty="0">
                <a:highlight>
                  <a:srgbClr val="FFFF00"/>
                </a:highlight>
              </a:rPr>
              <a:t>Zo’n lijn</a:t>
            </a:r>
            <a:r>
              <a:rPr lang="nl-NL" sz="2800" dirty="0"/>
              <a:t> wordt beschreven door de </a:t>
            </a:r>
            <a:r>
              <a:rPr lang="nl-NL" sz="2800" b="1" u="sng" dirty="0">
                <a:highlight>
                  <a:srgbClr val="C0C0C0"/>
                </a:highlight>
              </a:rPr>
              <a:t>formule y = </a:t>
            </a:r>
            <a:r>
              <a:rPr lang="nl-NL" sz="2800" b="1" u="sng" dirty="0" err="1">
                <a:highlight>
                  <a:srgbClr val="C0C0C0"/>
                </a:highlight>
              </a:rPr>
              <a:t>ax</a:t>
            </a:r>
            <a:r>
              <a:rPr lang="nl-NL" sz="2800" b="1" u="sng" dirty="0">
                <a:highlight>
                  <a:srgbClr val="C0C0C0"/>
                </a:highlight>
              </a:rPr>
              <a:t> + b</a:t>
            </a:r>
            <a:br>
              <a:rPr lang="nl-NL" sz="2800" b="1" u="sng" dirty="0">
                <a:highlight>
                  <a:srgbClr val="C0C0C0"/>
                </a:highlight>
              </a:rPr>
            </a:br>
            <a:endParaRPr lang="nl-NL" sz="2800" b="1" u="sng" dirty="0">
              <a:highlight>
                <a:srgbClr val="C0C0C0"/>
              </a:highlight>
            </a:endParaRPr>
          </a:p>
          <a:p>
            <a:r>
              <a:rPr lang="nl-NL" sz="2800" dirty="0"/>
              <a:t> </a:t>
            </a:r>
            <a:r>
              <a:rPr lang="nl-NL" sz="2800" b="1" dirty="0">
                <a:highlight>
                  <a:srgbClr val="C0C0C0"/>
                </a:highlight>
              </a:rPr>
              <a:t>b = het startgetal </a:t>
            </a:r>
            <a:r>
              <a:rPr lang="nl-NL" sz="2800" dirty="0"/>
              <a:t>en </a:t>
            </a:r>
          </a:p>
          <a:p>
            <a:endParaRPr lang="nl-NL" sz="2800" dirty="0"/>
          </a:p>
          <a:p>
            <a:r>
              <a:rPr lang="nl-NL" sz="2800" b="1" dirty="0"/>
              <a:t> a = Het hellingsgetal   of</a:t>
            </a:r>
          </a:p>
          <a:p>
            <a:r>
              <a:rPr lang="nl-NL" sz="2800" b="1" dirty="0"/>
              <a:t>       De richtingscoëfficiënt. </a:t>
            </a:r>
          </a:p>
          <a:p>
            <a:endParaRPr lang="nl-NL" sz="1600" dirty="0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611805A5-1FAF-82EE-2E67-620E109F0931}"/>
              </a:ext>
            </a:extLst>
          </p:cNvPr>
          <p:cNvGrpSpPr/>
          <p:nvPr/>
        </p:nvGrpSpPr>
        <p:grpSpPr>
          <a:xfrm>
            <a:off x="6876047" y="2628900"/>
            <a:ext cx="4969433" cy="4060180"/>
            <a:chOff x="7438354" y="2932415"/>
            <a:chExt cx="4407126" cy="3714941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E8B4A89B-83B6-A01F-4259-2B22583FC0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38354" y="2932415"/>
              <a:ext cx="4407126" cy="3714941"/>
            </a:xfrm>
            <a:prstGeom prst="rect">
              <a:avLst/>
            </a:prstGeom>
          </p:spPr>
        </p:pic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473D59E4-61F2-49F9-9049-032F751FB5C5}"/>
                </a:ext>
              </a:extLst>
            </p:cNvPr>
            <p:cNvSpPr/>
            <p:nvPr/>
          </p:nvSpPr>
          <p:spPr>
            <a:xfrm>
              <a:off x="10052384" y="4741759"/>
              <a:ext cx="96253" cy="96252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33DF7C30-C5B3-C48A-321C-E88C52DA05A2}"/>
                </a:ext>
              </a:extLst>
            </p:cNvPr>
            <p:cNvSpPr/>
            <p:nvPr/>
          </p:nvSpPr>
          <p:spPr>
            <a:xfrm>
              <a:off x="11071058" y="3761874"/>
              <a:ext cx="96253" cy="9625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08945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2BFB9-2661-0A69-B585-78ACD506A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lijn, diagram, nummer&#10;&#10;Automatisch gegenereerde beschrijving">
            <a:extLst>
              <a:ext uri="{FF2B5EF4-FFF2-40B4-BE49-F238E27FC236}">
                <a16:creationId xmlns:a16="http://schemas.microsoft.com/office/drawing/2014/main" id="{2F4DF717-42C5-0DDC-5833-F5BDCF479C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9547" b="22559"/>
          <a:stretch/>
        </p:blipFill>
        <p:spPr>
          <a:xfrm>
            <a:off x="7447548" y="56314"/>
            <a:ext cx="4584834" cy="5624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DE4D07-10CE-9AF2-A6E2-C5409E1A5AD5}"/>
                  </a:ext>
                </a:extLst>
              </p:cNvPr>
              <p:cNvSpPr txBox="1"/>
              <p:nvPr/>
            </p:nvSpPr>
            <p:spPr>
              <a:xfrm>
                <a:off x="159617" y="230771"/>
                <a:ext cx="6848777" cy="2285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000" dirty="0"/>
                  <a:t>De </a:t>
                </a:r>
                <a:r>
                  <a:rPr lang="nl-NL" sz="2000" b="1" u="sng" dirty="0">
                    <a:highlight>
                      <a:srgbClr val="FFFF00"/>
                    </a:highlight>
                  </a:rPr>
                  <a:t>Stijging of daling  </a:t>
                </a:r>
                <a:r>
                  <a:rPr lang="nl-NL" sz="2000" dirty="0"/>
                  <a:t>van </a:t>
                </a:r>
                <a:r>
                  <a:rPr lang="nl-NL" sz="2000" dirty="0">
                    <a:highlight>
                      <a:srgbClr val="FFFF00"/>
                    </a:highlight>
                  </a:rPr>
                  <a:t>een lijn </a:t>
                </a:r>
                <a:r>
                  <a:rPr lang="nl-NL" sz="2000" dirty="0"/>
                  <a:t>wordt bepaald door de variabele </a:t>
                </a:r>
                <a:r>
                  <a:rPr lang="nl-NL" sz="2800" b="1" dirty="0"/>
                  <a:t>“a”</a:t>
                </a:r>
                <a:r>
                  <a:rPr lang="nl-NL" sz="2000" dirty="0"/>
                  <a:t> in de vergelijking.  </a:t>
                </a:r>
              </a:p>
              <a:p>
                <a:endParaRPr lang="nl-NL" sz="1800" dirty="0"/>
              </a:p>
              <a:p>
                <a:r>
                  <a:rPr lang="nl-NL" sz="2000" dirty="0"/>
                  <a:t>De formule voor </a:t>
                </a:r>
                <a:r>
                  <a:rPr lang="nl-NL" sz="2000" b="1" dirty="0"/>
                  <a:t>“a”</a:t>
                </a:r>
                <a:r>
                  <a:rPr lang="nl-NL" sz="2000" dirty="0"/>
                  <a:t> is </a:t>
                </a:r>
                <a14:m>
                  <m:oMath xmlns:m="http://schemas.openxmlformats.org/officeDocument/2006/math">
                    <m:r>
                      <a:rPr lang="nl-NL" sz="2800" b="1" i="1">
                        <a:highlight>
                          <a:srgbClr val="00FF00"/>
                        </a:highlight>
                      </a:rPr>
                      <m:t>𝐚</m:t>
                    </m:r>
                    <m:r>
                      <a:rPr lang="nl-NL" sz="2800" b="1">
                        <a:highlight>
                          <a:srgbClr val="00FF00"/>
                        </a:highlight>
                      </a:rPr>
                      <m:t>=</m:t>
                    </m:r>
                    <m:f>
                      <m:fPr>
                        <m:ctrlPr>
                          <a:rPr lang="nl-NL" sz="2800" b="1">
                            <a:highlight>
                              <a:srgbClr val="00FF00"/>
                            </a:highlight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l-NL" sz="2800" b="1">
                                <a:highlight>
                                  <a:srgbClr val="00FF00"/>
                                </a:highlight>
                              </a:rPr>
                            </m:ctrlPr>
                          </m:sSubPr>
                          <m:e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𝐲</m:t>
                            </m:r>
                          </m:e>
                          <m:sub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𝟐</m:t>
                            </m:r>
                          </m:sub>
                        </m:sSub>
                        <m:r>
                          <a:rPr lang="nl-NL" sz="2800" b="1">
                            <a:highlight>
                              <a:srgbClr val="00FF00"/>
                            </a:highlight>
                          </a:rPr>
                          <m:t>−</m:t>
                        </m:r>
                        <m:sSub>
                          <m:sSubPr>
                            <m:ctrlPr>
                              <a:rPr lang="nl-NL" sz="2800" b="1">
                                <a:highlight>
                                  <a:srgbClr val="00FF00"/>
                                </a:highlight>
                              </a:rPr>
                            </m:ctrlPr>
                          </m:sSubPr>
                          <m:e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𝐲</m:t>
                            </m:r>
                          </m:e>
                          <m:sub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nl-NL" sz="2800" b="1">
                                <a:highlight>
                                  <a:srgbClr val="00FF00"/>
                                </a:highlight>
                              </a:rPr>
                            </m:ctrlPr>
                          </m:sSubPr>
                          <m:e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𝐱</m:t>
                            </m:r>
                          </m:e>
                          <m:sub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𝟐</m:t>
                            </m:r>
                          </m:sub>
                        </m:sSub>
                        <m:r>
                          <a:rPr lang="nl-NL" sz="2800" b="1">
                            <a:highlight>
                              <a:srgbClr val="00FF00"/>
                            </a:highlight>
                          </a:rPr>
                          <m:t>−</m:t>
                        </m:r>
                        <m:sSub>
                          <m:sSubPr>
                            <m:ctrlPr>
                              <a:rPr lang="nl-NL" sz="2800" b="1">
                                <a:highlight>
                                  <a:srgbClr val="00FF00"/>
                                </a:highlight>
                              </a:rPr>
                            </m:ctrlPr>
                          </m:sSubPr>
                          <m:e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𝐱</m:t>
                            </m:r>
                          </m:e>
                          <m:sub>
                            <m:r>
                              <a:rPr lang="nl-NL" sz="2800" b="1" i="1">
                                <a:highlight>
                                  <a:srgbClr val="00FF00"/>
                                </a:highlight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nl-NL" sz="2000" b="1" dirty="0">
                  <a:highlight>
                    <a:srgbClr val="00FF00"/>
                  </a:highlight>
                </a:endParaRPr>
              </a:p>
              <a:p>
                <a:endParaRPr lang="nl-NL" sz="1800" dirty="0"/>
              </a:p>
              <a:p>
                <a:r>
                  <a:rPr lang="nl-NL" sz="1800" dirty="0"/>
                  <a:t>waarbij </a:t>
                </a: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(x</a:t>
                </a:r>
                <a:r>
                  <a:rPr lang="nl-NL" sz="1800" kern="100" baseline="-25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, y</a:t>
                </a:r>
                <a:r>
                  <a:rPr lang="nl-NL" sz="1800" kern="100" baseline="-25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en (x</a:t>
                </a:r>
                <a:r>
                  <a:rPr lang="nl-NL" sz="1800" kern="100" baseline="-25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, y</a:t>
                </a:r>
                <a:r>
                  <a:rPr lang="nl-NL" sz="1800" kern="100" baseline="-25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nl-NL" sz="1800" dirty="0"/>
                  <a:t>twee verschillende punten op de lijn zijn. </a:t>
                </a:r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DE4D07-10CE-9AF2-A6E2-C5409E1A5A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17" y="230771"/>
                <a:ext cx="6848777" cy="2285882"/>
              </a:xfrm>
              <a:prstGeom prst="rect">
                <a:avLst/>
              </a:prstGeom>
              <a:blipFill>
                <a:blip r:embed="rId3"/>
                <a:stretch>
                  <a:fillRect l="-890" t="-2667" b="-34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Afbeelding 5" descr="Afbeelding met tekst, lijn, diagram, nummer&#10;&#10;Automatisch gegenereerde beschrijving">
            <a:extLst>
              <a:ext uri="{FF2B5EF4-FFF2-40B4-BE49-F238E27FC236}">
                <a16:creationId xmlns:a16="http://schemas.microsoft.com/office/drawing/2014/main" id="{6AF124CA-9459-720A-1D71-E2E35CF0DA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5" t="36037" r="51024" b="32637"/>
          <a:stretch/>
        </p:blipFill>
        <p:spPr>
          <a:xfrm>
            <a:off x="378994" y="3212431"/>
            <a:ext cx="5384131" cy="278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5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81B1FBC-B760-32C5-4B5D-1B5F3EE49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07" y="492699"/>
            <a:ext cx="8973893" cy="636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179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148B8-9F32-AA57-10B9-A238C7D0E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Lettertype, schermopname, document&#10;&#10;Automatisch gegenereerde beschrijving">
            <a:extLst>
              <a:ext uri="{FF2B5EF4-FFF2-40B4-BE49-F238E27FC236}">
                <a16:creationId xmlns:a16="http://schemas.microsoft.com/office/drawing/2014/main" id="{434E05E7-20E5-6965-404B-6A6734865B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48" b="66287"/>
          <a:stretch/>
        </p:blipFill>
        <p:spPr bwMode="auto">
          <a:xfrm>
            <a:off x="370777" y="685952"/>
            <a:ext cx="6145530" cy="474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8D9A33AA-DE47-56D5-14A9-84CC63380A52}"/>
              </a:ext>
            </a:extLst>
          </p:cNvPr>
          <p:cNvSpPr txBox="1"/>
          <p:nvPr/>
        </p:nvSpPr>
        <p:spPr>
          <a:xfrm>
            <a:off x="148435" y="1173144"/>
            <a:ext cx="6097162" cy="290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600"/>
              </a:spcAft>
            </a:pPr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Oplossing:</a:t>
            </a: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ADCBABB-7C00-DE17-6ED8-C84A7DC1F103}"/>
              </a:ext>
            </a:extLst>
          </p:cNvPr>
          <p:cNvSpPr txBox="1"/>
          <p:nvPr/>
        </p:nvSpPr>
        <p:spPr>
          <a:xfrm>
            <a:off x="473743" y="395551"/>
            <a:ext cx="6097002" cy="290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600"/>
              </a:spcAft>
            </a:pPr>
            <a:r>
              <a:rPr lang="nl-NL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Voorbeeld opgave</a:t>
            </a:r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fbeelding 9" descr="Afbeelding met tekst, handschrift, diagram, nummer&#10;&#10;Automatisch gegenereerde beschrijving">
            <a:extLst>
              <a:ext uri="{FF2B5EF4-FFF2-40B4-BE49-F238E27FC236}">
                <a16:creationId xmlns:a16="http://schemas.microsoft.com/office/drawing/2014/main" id="{65E987A3-899E-9DC2-25AB-9E38B14E849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72" t="7072" r="1974" b="65825"/>
          <a:stretch/>
        </p:blipFill>
        <p:spPr>
          <a:xfrm>
            <a:off x="8606229" y="319521"/>
            <a:ext cx="3045299" cy="2695074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2" name="Afbeelding 1" descr="Afbeelding met tekst, handschrift, diagram, nummer&#10;&#10;Automatisch gegenereerde beschrijving">
            <a:extLst>
              <a:ext uri="{FF2B5EF4-FFF2-40B4-BE49-F238E27FC236}">
                <a16:creationId xmlns:a16="http://schemas.microsoft.com/office/drawing/2014/main" id="{9FBE0F55-5535-7E18-DBB7-C3BACC7A46B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4" t="8867" r="56692" b="81877"/>
          <a:stretch/>
        </p:blipFill>
        <p:spPr>
          <a:xfrm>
            <a:off x="1286919" y="1513795"/>
            <a:ext cx="1961454" cy="592834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3" name="Afbeelding 2" descr="Afbeelding met tekst, handschrift, diagram, nummer&#10;&#10;Automatisch gegenereerde beschrijving">
            <a:extLst>
              <a:ext uri="{FF2B5EF4-FFF2-40B4-BE49-F238E27FC236}">
                <a16:creationId xmlns:a16="http://schemas.microsoft.com/office/drawing/2014/main" id="{8FB1FA38-8E88-D22F-4CC0-33F7BEF9015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7309" r="46146" b="61419"/>
          <a:stretch/>
        </p:blipFill>
        <p:spPr>
          <a:xfrm>
            <a:off x="1246826" y="2371593"/>
            <a:ext cx="2436701" cy="1287087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4" name="Afbeelding 3" descr="Afbeelding met tekst, handschrift, diagram, nummer&#10;&#10;Automatisch gegenereerde beschrijving">
            <a:extLst>
              <a:ext uri="{FF2B5EF4-FFF2-40B4-BE49-F238E27FC236}">
                <a16:creationId xmlns:a16="http://schemas.microsoft.com/office/drawing/2014/main" id="{B5A30DCD-63E4-3F5C-185A-763535F5CD1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" t="46278" r="35954" b="15693"/>
          <a:stretch/>
        </p:blipFill>
        <p:spPr>
          <a:xfrm>
            <a:off x="1246826" y="3824182"/>
            <a:ext cx="3663922" cy="2971307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6" name="Afbeelding 5" descr="Afbeelding met tekst, handschrift, diagram, nummer&#10;&#10;Automatisch gegenereerde beschrijving">
            <a:extLst>
              <a:ext uri="{FF2B5EF4-FFF2-40B4-BE49-F238E27FC236}">
                <a16:creationId xmlns:a16="http://schemas.microsoft.com/office/drawing/2014/main" id="{E7319AD9-FFD1-79D0-E3D3-0FF16258709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7" t="82408" r="39226" b="3348"/>
          <a:stretch/>
        </p:blipFill>
        <p:spPr>
          <a:xfrm>
            <a:off x="7425625" y="4818647"/>
            <a:ext cx="4225903" cy="1582153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8F5D3F71-9BE3-145C-E78C-DC037C5B4442}"/>
              </a:ext>
            </a:extLst>
          </p:cNvPr>
          <p:cNvSpPr txBox="1"/>
          <p:nvPr/>
        </p:nvSpPr>
        <p:spPr>
          <a:xfrm>
            <a:off x="370777" y="1548164"/>
            <a:ext cx="17520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 2:</a:t>
            </a:r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CB001B3-9315-C480-BF9C-2B58D298D107}"/>
              </a:ext>
            </a:extLst>
          </p:cNvPr>
          <p:cNvSpPr txBox="1"/>
          <p:nvPr/>
        </p:nvSpPr>
        <p:spPr>
          <a:xfrm>
            <a:off x="199022" y="2569972"/>
            <a:ext cx="17520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 3:</a:t>
            </a:r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56BBDD0-9823-407F-662D-2DE4731BDA61}"/>
              </a:ext>
            </a:extLst>
          </p:cNvPr>
          <p:cNvSpPr txBox="1"/>
          <p:nvPr/>
        </p:nvSpPr>
        <p:spPr>
          <a:xfrm>
            <a:off x="199021" y="4974873"/>
            <a:ext cx="17520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 4: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A8EB7CC-F497-A3D8-C7C9-4BA7683B75DF}"/>
              </a:ext>
            </a:extLst>
          </p:cNvPr>
          <p:cNvSpPr txBox="1"/>
          <p:nvPr/>
        </p:nvSpPr>
        <p:spPr>
          <a:xfrm>
            <a:off x="6405204" y="5344205"/>
            <a:ext cx="17520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 5:</a:t>
            </a:r>
            <a:endParaRPr lang="nl-NL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335CE93-466E-80E8-FD4A-09A090CD4FA7}"/>
              </a:ext>
            </a:extLst>
          </p:cNvPr>
          <p:cNvSpPr txBox="1"/>
          <p:nvPr/>
        </p:nvSpPr>
        <p:spPr>
          <a:xfrm>
            <a:off x="7480732" y="1209194"/>
            <a:ext cx="17520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Stap 1: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72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212</Words>
  <Application>Microsoft Office PowerPoint</Application>
  <PresentationFormat>Breedbeeld</PresentationFormat>
  <Paragraphs>47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Century Gothic</vt:lpstr>
      <vt:lpstr>Wingdings 3</vt:lpstr>
      <vt:lpstr>YouTube Sans</vt:lpstr>
      <vt:lpstr>Kantoorthema</vt:lpstr>
      <vt:lpstr>Sliert</vt:lpstr>
      <vt:lpstr>Wiskunde 2-2 MBO ( Alfa College) </vt:lpstr>
      <vt:lpstr>Periode: 24-25</vt:lpstr>
      <vt:lpstr>PowerPoint-presentatie</vt:lpstr>
      <vt:lpstr>Lineaire formules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 MBO 4</dc:title>
  <dc:creator>Nazari, Shair</dc:creator>
  <cp:lastModifiedBy>Nazari, Shair</cp:lastModifiedBy>
  <cp:revision>7</cp:revision>
  <dcterms:created xsi:type="dcterms:W3CDTF">2020-09-05T14:33:02Z</dcterms:created>
  <dcterms:modified xsi:type="dcterms:W3CDTF">2025-01-07T10:02:43Z</dcterms:modified>
</cp:coreProperties>
</file>